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2"/>
  </p:notesMasterIdLst>
  <p:handoutMasterIdLst>
    <p:handoutMasterId r:id="rId13"/>
  </p:handoutMasterIdLst>
  <p:sldIdLst>
    <p:sldId id="280" r:id="rId2"/>
    <p:sldId id="321" r:id="rId3"/>
    <p:sldId id="322" r:id="rId4"/>
    <p:sldId id="320" r:id="rId5"/>
    <p:sldId id="319" r:id="rId6"/>
    <p:sldId id="323" r:id="rId7"/>
    <p:sldId id="324" r:id="rId8"/>
    <p:sldId id="325" r:id="rId9"/>
    <p:sldId id="318" r:id="rId10"/>
    <p:sldId id="301" r:id="rId11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D"/>
    <a:srgbClr val="9CEAEF"/>
    <a:srgbClr val="778472"/>
    <a:srgbClr val="80AB82"/>
    <a:srgbClr val="7DCD85"/>
    <a:srgbClr val="C2E1C2"/>
    <a:srgbClr val="9BC1BC"/>
    <a:srgbClr val="F7C1BB"/>
    <a:srgbClr val="885A5A"/>
    <a:srgbClr val="ED6A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25"/>
    <p:restoredTop sz="89355"/>
  </p:normalViewPr>
  <p:slideViewPr>
    <p:cSldViewPr showGuides="1">
      <p:cViewPr varScale="1">
        <p:scale>
          <a:sx n="51" d="100"/>
          <a:sy n="51" d="100"/>
        </p:scale>
        <p:origin x="288" y="864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Data, Information and Knowledge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352F5-E772-4E4F-9E8D-79A7BE62F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Analysts role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6966A13-59FD-CF4C-885A-4C4E4523B145}"/>
              </a:ext>
            </a:extLst>
          </p:cNvPr>
          <p:cNvSpPr/>
          <p:nvPr/>
        </p:nvSpPr>
        <p:spPr>
          <a:xfrm>
            <a:off x="2827338" y="3306762"/>
            <a:ext cx="17754600" cy="3048000"/>
          </a:xfrm>
          <a:prstGeom prst="roundRect">
            <a:avLst>
              <a:gd name="adj" fmla="val 10834"/>
            </a:avLst>
          </a:prstGeom>
          <a:solidFill>
            <a:srgbClr val="9CEAEF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Link the technical environment with the business environment</a:t>
            </a:r>
          </a:p>
        </p:txBody>
      </p:sp>
    </p:spTree>
    <p:extLst>
      <p:ext uri="{BB962C8B-B14F-4D97-AF65-F5344CB8AC3E}">
        <p14:creationId xmlns:p14="http://schemas.microsoft.com/office/powerpoint/2010/main" val="192705128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352F5-E772-4E4F-9E8D-79A7BE62F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Analysts role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6966A13-59FD-CF4C-885A-4C4E4523B145}"/>
              </a:ext>
            </a:extLst>
          </p:cNvPr>
          <p:cNvSpPr/>
          <p:nvPr/>
        </p:nvSpPr>
        <p:spPr>
          <a:xfrm>
            <a:off x="2827338" y="3306762"/>
            <a:ext cx="17754600" cy="3048000"/>
          </a:xfrm>
          <a:prstGeom prst="roundRect">
            <a:avLst>
              <a:gd name="adj" fmla="val 10834"/>
            </a:avLst>
          </a:prstGeom>
          <a:solidFill>
            <a:srgbClr val="9CEAEF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Link the technical environment with the business environment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64ACEB1-366E-0542-884E-AC8B6E5CD111}"/>
              </a:ext>
            </a:extLst>
          </p:cNvPr>
          <p:cNvSpPr/>
          <p:nvPr/>
        </p:nvSpPr>
        <p:spPr>
          <a:xfrm>
            <a:off x="2827338" y="7663940"/>
            <a:ext cx="17754600" cy="3048000"/>
          </a:xfrm>
          <a:prstGeom prst="roundRect">
            <a:avLst>
              <a:gd name="adj" fmla="val 10834"/>
            </a:avLst>
          </a:prstGeom>
          <a:solidFill>
            <a:srgbClr val="DCDCDD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Ensure business value can be extracted from the technical environment</a:t>
            </a:r>
          </a:p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Then extract that value</a:t>
            </a:r>
          </a:p>
        </p:txBody>
      </p:sp>
    </p:spTree>
    <p:extLst>
      <p:ext uri="{BB962C8B-B14F-4D97-AF65-F5344CB8AC3E}">
        <p14:creationId xmlns:p14="http://schemas.microsoft.com/office/powerpoint/2010/main" val="840896077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6D3EF-E7D1-2943-9223-556FEF85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perspective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CA8ED8-070F-1B44-AEBB-C9C5E3647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037" y="5148500"/>
            <a:ext cx="2907911" cy="1739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239C0D-D887-294A-8A77-5FBA14DF7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637" y="5148925"/>
            <a:ext cx="2514600" cy="17602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B217CD-0C36-5C4C-BC8D-C6DBF37B67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148" y="7161721"/>
            <a:ext cx="3098800" cy="309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800814-E3B3-6A4F-8597-F1F21FCB81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2157" y="4533668"/>
            <a:ext cx="4413250" cy="29907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65E4A5-BEFD-1442-9879-30B859D9E4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9922" y="7866169"/>
            <a:ext cx="3526029" cy="19833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CDF164-AE78-6E4E-9A9F-9C232D76E7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39866" y="7952258"/>
            <a:ext cx="1811215" cy="18112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D301BA-8EDA-934C-B7A4-541676DFF8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92043" y="7307262"/>
            <a:ext cx="3269416" cy="2456211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D9CDC13-ABA5-824A-A951-C4E9A4FFEFE9}"/>
              </a:ext>
            </a:extLst>
          </p:cNvPr>
          <p:cNvSpPr/>
          <p:nvPr/>
        </p:nvSpPr>
        <p:spPr>
          <a:xfrm>
            <a:off x="808037" y="3916362"/>
            <a:ext cx="14249400" cy="6781800"/>
          </a:xfrm>
          <a:prstGeom prst="roundRect">
            <a:avLst>
              <a:gd name="adj" fmla="val 4170"/>
            </a:avLst>
          </a:prstGeom>
          <a:noFill/>
          <a:ln w="5080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>
                <a:solidFill>
                  <a:schemeClr val="tx2">
                    <a:lumMod val="50000"/>
                  </a:schemeClr>
                </a:solidFill>
              </a:rPr>
              <a:t>Technical environment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059F6C-2D6A-454B-8A34-40746B636B3D}"/>
              </a:ext>
            </a:extLst>
          </p:cNvPr>
          <p:cNvSpPr txBox="1"/>
          <p:nvPr/>
        </p:nvSpPr>
        <p:spPr>
          <a:xfrm>
            <a:off x="16584238" y="5045104"/>
            <a:ext cx="6553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Technical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Patch servers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Install upgrades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Remove data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Create new data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Migrate to new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Maintain uptime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Fix bugs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7EB1F53E-C177-8A4E-9DFA-8FEE14F0683F}"/>
              </a:ext>
            </a:extLst>
          </p:cNvPr>
          <p:cNvSpPr/>
          <p:nvPr/>
        </p:nvSpPr>
        <p:spPr>
          <a:xfrm>
            <a:off x="15667037" y="5045104"/>
            <a:ext cx="838200" cy="4524315"/>
          </a:xfrm>
          <a:prstGeom prst="leftBrace">
            <a:avLst>
              <a:gd name="adj1" fmla="val 49999"/>
              <a:gd name="adj2" fmla="val 50000"/>
            </a:avLst>
          </a:prstGeom>
          <a:ln w="38100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922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35399-D35A-4E4D-AA0A-8B9F2AE57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perspective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10F9E8-CFB2-B942-8A0F-DB83E79DF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464" y="3840162"/>
            <a:ext cx="10244157" cy="660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7A82B86-42CE-E94C-A8BB-45C6573DA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7450" y="5351462"/>
            <a:ext cx="5842000" cy="3581400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75FFC6B6-4EB6-254C-99BA-A5C97399355A}"/>
              </a:ext>
            </a:extLst>
          </p:cNvPr>
          <p:cNvSpPr/>
          <p:nvPr/>
        </p:nvSpPr>
        <p:spPr>
          <a:xfrm>
            <a:off x="11725275" y="6189662"/>
            <a:ext cx="4692175" cy="190500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253111797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C9DDD-860C-DA41-B866-4C72F279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assume maintenance an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9CF15-B44A-7048-BAE9-988B592E2680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Huge volumes of low quality data</a:t>
            </a:r>
          </a:p>
          <a:p>
            <a:r>
              <a:rPr lang="en-US" dirty="0"/>
              <a:t>Investment in data is just a cost with no benefit</a:t>
            </a:r>
          </a:p>
          <a:p>
            <a:r>
              <a:rPr lang="en-US" dirty="0"/>
              <a:t>Every time we want to enter data into warehouse can’t b/c IT is working on some project business isn’t interest in</a:t>
            </a:r>
          </a:p>
          <a:p>
            <a:r>
              <a:rPr lang="en-US" dirty="0"/>
              <a:t>System uses all its resources to maintain itself instead of serving the business</a:t>
            </a:r>
          </a:p>
        </p:txBody>
      </p:sp>
    </p:spTree>
    <p:extLst>
      <p:ext uri="{BB962C8B-B14F-4D97-AF65-F5344CB8AC3E}">
        <p14:creationId xmlns:p14="http://schemas.microsoft.com/office/powerpoint/2010/main" val="120524232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B1BC7-757A-0C4D-85C7-9FD6051D9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591E3-DCF3-FF44-B946-BCB07FDFAD50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Providing front-end reports the business isn’t asking for</a:t>
            </a:r>
          </a:p>
          <a:p>
            <a:r>
              <a:rPr lang="en-US" dirty="0"/>
              <a:t>Reports may not be formatted for specific business objectives</a:t>
            </a:r>
          </a:p>
          <a:p>
            <a:r>
              <a:rPr lang="en-US" dirty="0"/>
              <a:t>Usually results in reluctance to use data warehouse</a:t>
            </a:r>
          </a:p>
          <a:p>
            <a:r>
              <a:rPr lang="en-US" dirty="0"/>
              <a:t>OR general mistrust in data provided</a:t>
            </a:r>
          </a:p>
        </p:txBody>
      </p:sp>
    </p:spTree>
    <p:extLst>
      <p:ext uri="{BB962C8B-B14F-4D97-AF65-F5344CB8AC3E}">
        <p14:creationId xmlns:p14="http://schemas.microsoft.com/office/powerpoint/2010/main" val="27270855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D245C-866F-444D-9DA1-B41A552BB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Poor analytic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1994A-CCB7-E445-9163-F8A09B4C58A4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Companies invest millions in technical environment but don’t invest in analytic staff</a:t>
            </a:r>
          </a:p>
          <a:p>
            <a:r>
              <a:rPr lang="en-US" dirty="0"/>
              <a:t>Analysts are only data managers or report developers</a:t>
            </a:r>
          </a:p>
          <a:p>
            <a:r>
              <a:rPr lang="en-US" dirty="0"/>
              <a:t>Unable to contribute any independent analytics input</a:t>
            </a:r>
          </a:p>
        </p:txBody>
      </p:sp>
    </p:spTree>
    <p:extLst>
      <p:ext uri="{BB962C8B-B14F-4D97-AF65-F5344CB8AC3E}">
        <p14:creationId xmlns:p14="http://schemas.microsoft.com/office/powerpoint/2010/main" val="3858656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95A067-CF7D-0F42-B0A8-579A49659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0"/>
            <a:ext cx="23439438" cy="15440264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13000037" y="27733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Analysts should link the technical environment with the business environment</a:t>
            </a:r>
          </a:p>
          <a:p>
            <a:pPr>
              <a:spcAft>
                <a:spcPts val="6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Technical environment should serve the business</a:t>
            </a:r>
          </a:p>
          <a:p>
            <a:pPr>
              <a:spcAft>
                <a:spcPts val="6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Need the right analytic staff or investment in technical environment could be wasted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12698</TotalTime>
  <Words>221</Words>
  <Application>Microsoft Macintosh PowerPoint</Application>
  <PresentationFormat>Custom</PresentationFormat>
  <Paragraphs>41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ＭＳ Ｐゴシック</vt:lpstr>
      <vt:lpstr>Arial</vt:lpstr>
      <vt:lpstr>Calibri</vt:lpstr>
      <vt:lpstr>Online Programs Template White[1]</vt:lpstr>
      <vt:lpstr>PowerPoint Presentation</vt:lpstr>
      <vt:lpstr>Analysts role</vt:lpstr>
      <vt:lpstr>Analysts role</vt:lpstr>
      <vt:lpstr>Technical perspective</vt:lpstr>
      <vt:lpstr>Business perspective</vt:lpstr>
      <vt:lpstr>assume maintenance an objective</vt:lpstr>
      <vt:lpstr>Other issues</vt:lpstr>
      <vt:lpstr>Poor analytic support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367</cp:revision>
  <dcterms:created xsi:type="dcterms:W3CDTF">2007-05-02T01:14:38Z</dcterms:created>
  <dcterms:modified xsi:type="dcterms:W3CDTF">2019-06-27T23:06:16Z</dcterms:modified>
</cp:coreProperties>
</file>

<file path=docProps/thumbnail.jpeg>
</file>